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60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290" r:id="rId29"/>
    <p:sldId id="303" r:id="rId30"/>
    <p:sldId id="289" r:id="rId31"/>
    <p:sldId id="291" r:id="rId32"/>
    <p:sldId id="292" r:id="rId33"/>
    <p:sldId id="293" r:id="rId34"/>
    <p:sldId id="294" r:id="rId35"/>
    <p:sldId id="296" r:id="rId36"/>
    <p:sldId id="299" r:id="rId37"/>
    <p:sldId id="301" r:id="rId38"/>
    <p:sldId id="300" r:id="rId39"/>
    <p:sldId id="297" r:id="rId40"/>
    <p:sldId id="304" r:id="rId41"/>
    <p:sldId id="306" r:id="rId42"/>
    <p:sldId id="307" r:id="rId43"/>
    <p:sldId id="308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9" r:id="rId53"/>
    <p:sldId id="321" r:id="rId54"/>
    <p:sldId id="320" r:id="rId55"/>
    <p:sldId id="318" r:id="rId56"/>
    <p:sldId id="358" r:id="rId57"/>
    <p:sldId id="357" r:id="rId58"/>
    <p:sldId id="359" r:id="rId5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1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/>
              <a:t>C++</a:t>
            </a:r>
            <a:r>
              <a:rPr lang="zh-CN" altLang="en-US"/>
              <a:t>面向对象的与众不同之处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C++17 </a:t>
            </a:r>
            <a:r>
              <a:rPr lang="zh-CN" altLang="en-US"/>
              <a:t>标准，有时会谈到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2741295"/>
            <a:ext cx="7887970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这种情况出现时，意味着着你需要把成员变量的读写封装为成员函数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造成死锁等等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17010" y="3284220"/>
            <a:ext cx="3776980" cy="143383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-&gt;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-&gt; O(0.1)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494020" y="6489700"/>
            <a:ext cx="6697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我知道可以用</a:t>
            </a:r>
            <a:r>
              <a:rPr lang="en-US" altLang="zh-CN"/>
              <a:t> accumulate </a:t>
            </a:r>
            <a:r>
              <a:rPr lang="zh-CN" altLang="en-US"/>
              <a:t>啦！但是为了引出</a:t>
            </a:r>
            <a:r>
              <a:rPr lang="en-US" altLang="zh-CN"/>
              <a:t> lambda </a:t>
            </a:r>
            <a:r>
              <a:rPr lang="zh-CN" altLang="en-US"/>
              <a:t>表达式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7266</Words>
  <Application>WPS Presentation</Application>
  <PresentationFormat>宽屏</PresentationFormat>
  <Paragraphs>362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1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Office Theme</vt:lpstr>
      <vt:lpstr>C++面向对象的与众不同之处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解决 shared_ptr 造成的内存泄露：weak_ptr</vt:lpstr>
      <vt:lpstr>智能指针：作为类的成员变量</vt:lpstr>
      <vt:lpstr>那是不是只要 shared_ptr 就行，不用 unique_ptr 了？</vt:lpstr>
      <vt:lpstr>循环引用：解决方案1</vt:lpstr>
      <vt:lpstr>那是不是只要 shared_ptr 就行，不用 unique_ptr 了？</vt:lpstr>
      <vt:lpstr>循环引用：解决方案2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657</cp:revision>
  <dcterms:created xsi:type="dcterms:W3CDTF">2021-12-13T01:43:29Z</dcterms:created>
  <dcterms:modified xsi:type="dcterms:W3CDTF">2021-12-13T01:43:29Z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